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6" r:id="rId3"/>
    <p:sldId id="256" r:id="rId4"/>
    <p:sldId id="269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61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88F88-D7EA-465F-811D-291026A81C63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7E49525-E2E3-4FE0-8FE0-A66ABD19C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88F88-D7EA-465F-811D-291026A81C63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7E49525-E2E3-4FE0-8FE0-A66ABD19C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88F88-D7EA-465F-811D-291026A81C63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49525-E2E3-4FE0-8FE0-A66ABD19C8E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88F88-D7EA-465F-811D-291026A81C63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49525-E2E3-4FE0-8FE0-A66ABD19C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88F88-D7EA-465F-811D-291026A81C63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7E49525-E2E3-4FE0-8FE0-A66ABD19C8E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88F88-D7EA-465F-811D-291026A81C63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49525-E2E3-4FE0-8FE0-A66ABD19C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88F88-D7EA-465F-811D-291026A81C63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49525-E2E3-4FE0-8FE0-A66ABD19C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88F88-D7EA-465F-811D-291026A81C63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49525-E2E3-4FE0-8FE0-A66ABD19C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88F88-D7EA-465F-811D-291026A81C63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49525-E2E3-4FE0-8FE0-A66ABD19C8E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88F88-D7EA-465F-811D-291026A81C63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49525-E2E3-4FE0-8FE0-A66ABD19C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88F88-D7EA-465F-811D-291026A81C63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49525-E2E3-4FE0-8FE0-A66ABD19C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6F88F88-D7EA-465F-811D-291026A81C63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7E49525-E2E3-4FE0-8FE0-A66ABD19C8E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285852" y="1428736"/>
            <a:ext cx="6429420" cy="415498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6781B8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Проектная деятельность, как средство экологического образования младших школьников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1201414"/>
          <a:ext cx="8715436" cy="5809488"/>
        </p:xfrm>
        <a:graphic>
          <a:graphicData uri="http://schemas.openxmlformats.org/drawingml/2006/table">
            <a:tbl>
              <a:tblPr/>
              <a:tblGrid>
                <a:gridCol w="4357717"/>
                <a:gridCol w="4357719"/>
              </a:tblGrid>
              <a:tr h="3025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6781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Ученик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6781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Учитель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87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Определяет цель деятельности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Помогает определить цель деятельности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5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Открывает новые знания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Рекомендует источники получения информации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87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Экспериментирует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Раскрывает возможные формы работы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5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Выбирает пути решения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Содействует прогнозированию результатов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5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Активен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Создаёт условия для активности школьника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87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Субъект обучения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Партнёр ученика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04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Несёт ответственность за свою деятельность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Помогает оценить полученный результат, выявить недостатки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Структура деятельности учителя и ученика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 использовании метода проектов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3500438"/>
            <a:ext cx="8458200" cy="2643206"/>
          </a:xfrm>
        </p:spPr>
        <p:txBody>
          <a:bodyPr>
            <a:noAutofit/>
          </a:bodyPr>
          <a:lstStyle/>
          <a:p>
            <a:r>
              <a:rPr lang="ru-RU" sz="6000" dirty="0" smtClean="0"/>
              <a:t>Бумага своими руками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500042"/>
            <a:ext cx="7672382" cy="1357322"/>
          </a:xfrm>
        </p:spPr>
        <p:txBody>
          <a:bodyPr>
            <a:normAutofit/>
          </a:bodyPr>
          <a:lstStyle/>
          <a:p>
            <a:r>
              <a:rPr lang="ru-RU" dirty="0" smtClean="0"/>
              <a:t>... </a:t>
            </a:r>
            <a:r>
              <a:rPr lang="ru-RU" b="1" dirty="0" smtClean="0"/>
              <a:t>Можно ли её изготовит в домашних условиях? </a:t>
            </a:r>
          </a:p>
          <a:p>
            <a:endParaRPr lang="ru-RU" b="1" dirty="0"/>
          </a:p>
        </p:txBody>
      </p:sp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428604"/>
            <a:ext cx="792961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</a:t>
            </a:r>
            <a:r>
              <a:rPr lang="ru-RU" sz="2400" b="1" dirty="0" smtClean="0"/>
              <a:t>Цель </a:t>
            </a:r>
            <a:r>
              <a:rPr lang="ru-RU" sz="2400" b="1" dirty="0" smtClean="0"/>
              <a:t>данного проекта: научиться изготавливать бумагу самостоятельно.</a:t>
            </a:r>
          </a:p>
          <a:p>
            <a:r>
              <a:rPr lang="ru-RU" sz="2400" b="1" dirty="0" smtClean="0"/>
              <a:t>Задачами проекта стали:</a:t>
            </a:r>
            <a:br>
              <a:rPr lang="ru-RU" sz="2400" b="1" dirty="0" smtClean="0"/>
            </a:br>
            <a:r>
              <a:rPr lang="ru-RU" sz="2400" b="1" dirty="0" smtClean="0"/>
              <a:t>• Сбережение лесных ресурсов (как ни громко это звучит);</a:t>
            </a:r>
            <a:br>
              <a:rPr lang="ru-RU" sz="2400" b="1" dirty="0" smtClean="0"/>
            </a:br>
            <a:r>
              <a:rPr lang="ru-RU" sz="2400" b="1" dirty="0" smtClean="0"/>
              <a:t>• Научиться применять вторичное сырьё;</a:t>
            </a:r>
            <a:br>
              <a:rPr lang="ru-RU" sz="2400" b="1" dirty="0" smtClean="0"/>
            </a:br>
            <a:r>
              <a:rPr lang="ru-RU" sz="2400" b="1" dirty="0" smtClean="0"/>
              <a:t>• Развитие творческих способностей участников </a:t>
            </a:r>
            <a:r>
              <a:rPr lang="ru-RU" sz="2400" b="1" dirty="0" smtClean="0"/>
              <a:t>проекта</a:t>
            </a:r>
          </a:p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В наши дни изделия ручной работы ценятся очень высоко, ведь они хранят тепло человеческих рук и не имеют аналогов. То же можно </a:t>
            </a:r>
            <a:r>
              <a:rPr lang="ru-RU" sz="2400" b="1" dirty="0" smtClean="0"/>
              <a:t>сказать </a:t>
            </a:r>
            <a:r>
              <a:rPr lang="ru-RU" sz="2400" b="1" dirty="0" smtClean="0"/>
              <a:t>и о бумаге ручного отлива: интерес к ней растет с каждым днем, так что, по прогнозам, мастерам бумажного дела скучать не придется.</a:t>
            </a:r>
            <a:endParaRPr lang="ru-RU" sz="2400" b="1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3008313" cy="1162050"/>
          </a:xfrm>
        </p:spPr>
        <p:txBody>
          <a:bodyPr/>
          <a:lstStyle/>
          <a:p>
            <a:r>
              <a:rPr lang="ru-RU" dirty="0" smtClean="0"/>
              <a:t>1 этап подготовительный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285720" y="1772816"/>
            <a:ext cx="3792568" cy="4227952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Собрать все необходимые для </a:t>
            </a:r>
            <a:r>
              <a:rPr lang="ru-RU" sz="2400" b="1" dirty="0" smtClean="0"/>
              <a:t>работы </a:t>
            </a:r>
            <a:r>
              <a:rPr lang="ru-RU" sz="2400" b="1" dirty="0" smtClean="0"/>
              <a:t>инструменты: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/>
              <a:t>Ведро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/>
              <a:t>Таз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/>
              <a:t>Сито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/>
              <a:t>Бумага для промокания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/>
              <a:t>Макулатура</a:t>
            </a:r>
          </a:p>
          <a:p>
            <a:r>
              <a:rPr lang="ru-RU" sz="2400" b="1" dirty="0" smtClean="0"/>
              <a:t>Нарезать бумагу на мелкие кусочки</a:t>
            </a:r>
          </a:p>
          <a:p>
            <a:endParaRPr lang="ru-RU" dirty="0"/>
          </a:p>
        </p:txBody>
      </p:sp>
      <p:pic>
        <p:nvPicPr>
          <p:cNvPr id="7" name="Содержимое 6" descr="Фото073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445000" y="609600"/>
            <a:ext cx="3600450" cy="48006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Замачивание бумаги в воде.</a:t>
            </a:r>
            <a:endParaRPr lang="ru-RU" dirty="0"/>
          </a:p>
        </p:txBody>
      </p:sp>
      <p:pic>
        <p:nvPicPr>
          <p:cNvPr id="5" name="Содержимое 4" descr="Фото073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28650" y="1600200"/>
            <a:ext cx="3543300" cy="4724400"/>
          </a:xfrm>
        </p:spPr>
      </p:pic>
      <p:pic>
        <p:nvPicPr>
          <p:cNvPr id="6" name="Содержимое 5" descr="Фото074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48250" y="1600200"/>
            <a:ext cx="3543300" cy="47244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Перемешать всё до получения кашеобразной массы</a:t>
            </a:r>
            <a:endParaRPr lang="ru-RU" dirty="0"/>
          </a:p>
        </p:txBody>
      </p:sp>
      <p:pic>
        <p:nvPicPr>
          <p:cNvPr id="5" name="Содержимое 4" descr="Фото074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28650" y="1600200"/>
            <a:ext cx="3543300" cy="4724400"/>
          </a:xfrm>
        </p:spPr>
      </p:pic>
      <p:pic>
        <p:nvPicPr>
          <p:cNvPr id="6" name="Содержимое 5" descr="Фото074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48250" y="1600200"/>
            <a:ext cx="3543300" cy="47244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Добавть</a:t>
            </a:r>
            <a:r>
              <a:rPr lang="ru-RU" dirty="0" smtClean="0"/>
              <a:t> еще воды и полученную массу в таз .</a:t>
            </a:r>
            <a:endParaRPr lang="ru-RU" dirty="0"/>
          </a:p>
        </p:txBody>
      </p:sp>
      <p:pic>
        <p:nvPicPr>
          <p:cNvPr id="5" name="Содержимое 4" descr="Фото075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28650" y="1600200"/>
            <a:ext cx="3543300" cy="4724400"/>
          </a:xfrm>
        </p:spPr>
      </p:pic>
      <p:pic>
        <p:nvPicPr>
          <p:cNvPr id="6" name="Содержимое 5" descr="Фото075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48250" y="1600200"/>
            <a:ext cx="3543300" cy="47244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r>
              <a:rPr lang="ru-RU" sz="3200" dirty="0" smtClean="0"/>
              <a:t>ОКУНАЕМ СИТО В ТАЗ И ВЫТАСКИВАЕМ . ДАЕМ ЛИШНЕЙ ВОДЕ стечь</a:t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5" name="Содержимое 4" descr="Фото075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28650" y="1600200"/>
            <a:ext cx="3543300" cy="4724400"/>
          </a:xfrm>
        </p:spPr>
      </p:pic>
      <p:pic>
        <p:nvPicPr>
          <p:cNvPr id="6" name="Содержимое 5" descr="Фото076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48250" y="1600200"/>
            <a:ext cx="3543300" cy="47244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ДЕКОРИРУЕМ И ПЕРЕВОРАЧИВАЕМ на подготовленную поверхность</a:t>
            </a:r>
            <a:endParaRPr lang="ru-RU" dirty="0"/>
          </a:p>
        </p:txBody>
      </p:sp>
      <p:pic>
        <p:nvPicPr>
          <p:cNvPr id="5" name="Содержимое 4" descr="Фото076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28650" y="1600200"/>
            <a:ext cx="3543300" cy="4724400"/>
          </a:xfrm>
        </p:spPr>
      </p:pic>
      <p:pic>
        <p:nvPicPr>
          <p:cNvPr id="6" name="Содержимое 5" descr="Фото076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48250" y="1600200"/>
            <a:ext cx="3543300" cy="47244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Ждем полного высыхания </a:t>
            </a:r>
            <a:br>
              <a:rPr lang="ru-RU" dirty="0" smtClean="0"/>
            </a:br>
            <a:r>
              <a:rPr lang="ru-RU" dirty="0" smtClean="0"/>
              <a:t>бумага готова</a:t>
            </a:r>
            <a:endParaRPr lang="ru-RU" dirty="0"/>
          </a:p>
        </p:txBody>
      </p:sp>
      <p:pic>
        <p:nvPicPr>
          <p:cNvPr id="4" name="Содержимое 3" descr="Picture_05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785926"/>
            <a:ext cx="6261139" cy="4695855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106</TotalTime>
  <Words>141</Words>
  <Application>Microsoft Office PowerPoint</Application>
  <PresentationFormat>Экран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Слайд 1</vt:lpstr>
      <vt:lpstr>Слайд 2</vt:lpstr>
      <vt:lpstr>Бумага своими руками</vt:lpstr>
      <vt:lpstr>Слайд 4</vt:lpstr>
      <vt:lpstr>1 этап подготовительный</vt:lpstr>
      <vt:lpstr>Замачивание бумаги в воде.</vt:lpstr>
      <vt:lpstr>Перемешать всё до получения кашеобразной массы</vt:lpstr>
      <vt:lpstr>Добавть еще воды и полученную массу в таз .</vt:lpstr>
      <vt:lpstr>ОКУНАЕМ СИТО В ТАЗ И ВЫТАСКИВАЕМ . ДАЕМ ЛИШНЕЙ ВОДЕ стечь </vt:lpstr>
      <vt:lpstr>ДЕКОРИРУЕМ И ПЕРЕВОРАЧИВАЕМ на подготовленную поверхность</vt:lpstr>
      <vt:lpstr>Ждем полного высыхания  бумага готова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Изготовление бумаги</dc:title>
  <dc:creator>Альбина</dc:creator>
  <cp:lastModifiedBy>Альбина</cp:lastModifiedBy>
  <cp:revision>13</cp:revision>
  <dcterms:created xsi:type="dcterms:W3CDTF">2015-11-30T07:07:10Z</dcterms:created>
  <dcterms:modified xsi:type="dcterms:W3CDTF">2016-11-28T19:10:45Z</dcterms:modified>
</cp:coreProperties>
</file>